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sldIdLst>
    <p:sldId id="256" r:id="rId5"/>
    <p:sldId id="257" r:id="rId6"/>
    <p:sldId id="258" r:id="rId7"/>
    <p:sldId id="27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7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F2B65-A855-FBBD-D12E-AF4F15F04A47}" v="18" dt="2024-11-22T19:43:38.969"/>
    <p1510:client id="{7569D89C-9A79-43B2-9E79-D0AD210BEECD}" v="39" dt="2024-11-22T18:22:29.421"/>
    <p1510:client id="{80C73DDF-B75B-9348-31E9-6B9EDD729305}" v="71" dt="2024-11-22T19:35:0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pe Taimaaiono Pose-Anesone" userId="S::taimah01@myunitec.ac.nz::2a724d93-65ca-4728-9fed-8c386321acff" providerId="AD" clId="Web-{742F2B65-A855-FBBD-D12E-AF4F15F04A47}"/>
    <pc:docChg chg="modSld">
      <pc:chgData name="Hope Taimaaiono Pose-Anesone" userId="S::taimah01@myunitec.ac.nz::2a724d93-65ca-4728-9fed-8c386321acff" providerId="AD" clId="Web-{742F2B65-A855-FBBD-D12E-AF4F15F04A47}" dt="2024-11-22T19:43:38.969" v="16" actId="20577"/>
      <pc:docMkLst>
        <pc:docMk/>
      </pc:docMkLst>
      <pc:sldChg chg="modSp">
        <pc:chgData name="Hope Taimaaiono Pose-Anesone" userId="S::taimah01@myunitec.ac.nz::2a724d93-65ca-4728-9fed-8c386321acff" providerId="AD" clId="Web-{742F2B65-A855-FBBD-D12E-AF4F15F04A47}" dt="2024-11-22T19:43:38.969" v="16" actId="20577"/>
        <pc:sldMkLst>
          <pc:docMk/>
          <pc:sldMk cId="1249551577" sldId="259"/>
        </pc:sldMkLst>
        <pc:spChg chg="mod">
          <ac:chgData name="Hope Taimaaiono Pose-Anesone" userId="S::taimah01@myunitec.ac.nz::2a724d93-65ca-4728-9fed-8c386321acff" providerId="AD" clId="Web-{742F2B65-A855-FBBD-D12E-AF4F15F04A47}" dt="2024-11-22T19:43:38.969" v="16" actId="20577"/>
          <ac:spMkLst>
            <pc:docMk/>
            <pc:sldMk cId="1249551577" sldId="259"/>
            <ac:spMk id="3" creationId="{871F7B6C-7FD3-2ED2-5628-05CC53DCCD53}"/>
          </ac:spMkLst>
        </pc:spChg>
      </pc:sldChg>
    </pc:docChg>
  </pc:docChgLst>
  <pc:docChgLst>
    <pc:chgData name="Hope Taimaaiono Pose-Anesone" userId="S::taimah01@myunitec.ac.nz::2a724d93-65ca-4728-9fed-8c386321acff" providerId="AD" clId="Web-{80C73DDF-B75B-9348-31E9-6B9EDD729305}"/>
    <pc:docChg chg="modSld">
      <pc:chgData name="Hope Taimaaiono Pose-Anesone" userId="S::taimah01@myunitec.ac.nz::2a724d93-65ca-4728-9fed-8c386321acff" providerId="AD" clId="Web-{80C73DDF-B75B-9348-31E9-6B9EDD729305}" dt="2024-11-22T19:35:00.421" v="67" actId="20577"/>
      <pc:docMkLst>
        <pc:docMk/>
      </pc:docMkLst>
      <pc:sldChg chg="modSp">
        <pc:chgData name="Hope Taimaaiono Pose-Anesone" userId="S::taimah01@myunitec.ac.nz::2a724d93-65ca-4728-9fed-8c386321acff" providerId="AD" clId="Web-{80C73DDF-B75B-9348-31E9-6B9EDD729305}" dt="2024-11-22T19:35:00.421" v="67" actId="20577"/>
        <pc:sldMkLst>
          <pc:docMk/>
          <pc:sldMk cId="3319174651" sldId="257"/>
        </pc:sldMkLst>
        <pc:spChg chg="mod">
          <ac:chgData name="Hope Taimaaiono Pose-Anesone" userId="S::taimah01@myunitec.ac.nz::2a724d93-65ca-4728-9fed-8c386321acff" providerId="AD" clId="Web-{80C73DDF-B75B-9348-31E9-6B9EDD729305}" dt="2024-11-22T19:35:00.421" v="67" actId="20577"/>
          <ac:spMkLst>
            <pc:docMk/>
            <pc:sldMk cId="3319174651" sldId="257"/>
            <ac:spMk id="6" creationId="{B1D1FCA7-3F2F-A654-2829-6D7635F5E04C}"/>
          </ac:spMkLst>
        </pc:spChg>
        <pc:picChg chg="mod">
          <ac:chgData name="Hope Taimaaiono Pose-Anesone" userId="S::taimah01@myunitec.ac.nz::2a724d93-65ca-4728-9fed-8c386321acff" providerId="AD" clId="Web-{80C73DDF-B75B-9348-31E9-6B9EDD729305}" dt="2024-11-22T19:31:33.336" v="20" actId="14100"/>
          <ac:picMkLst>
            <pc:docMk/>
            <pc:sldMk cId="3319174651" sldId="257"/>
            <ac:picMk id="1026" creationId="{1D635934-BA35-67F9-A6A3-45D8907B44A1}"/>
          </ac:picMkLst>
        </pc:picChg>
      </pc:sldChg>
      <pc:sldChg chg="modSp">
        <pc:chgData name="Hope Taimaaiono Pose-Anesone" userId="S::taimah01@myunitec.ac.nz::2a724d93-65ca-4728-9fed-8c386321acff" providerId="AD" clId="Web-{80C73DDF-B75B-9348-31E9-6B9EDD729305}" dt="2024-11-22T19:34:42.077" v="58" actId="20577"/>
        <pc:sldMkLst>
          <pc:docMk/>
          <pc:sldMk cId="1249551577" sldId="259"/>
        </pc:sldMkLst>
        <pc:spChg chg="mod">
          <ac:chgData name="Hope Taimaaiono Pose-Anesone" userId="S::taimah01@myunitec.ac.nz::2a724d93-65ca-4728-9fed-8c386321acff" providerId="AD" clId="Web-{80C73DDF-B75B-9348-31E9-6B9EDD729305}" dt="2024-11-22T19:34:42.077" v="58" actId="20577"/>
          <ac:spMkLst>
            <pc:docMk/>
            <pc:sldMk cId="1249551577" sldId="259"/>
            <ac:spMk id="3" creationId="{871F7B6C-7FD3-2ED2-5628-05CC53DCCD53}"/>
          </ac:spMkLst>
        </pc:spChg>
      </pc:sldChg>
      <pc:sldChg chg="modSp">
        <pc:chgData name="Hope Taimaaiono Pose-Anesone" userId="S::taimah01@myunitec.ac.nz::2a724d93-65ca-4728-9fed-8c386321acff" providerId="AD" clId="Web-{80C73DDF-B75B-9348-31E9-6B9EDD729305}" dt="2024-11-22T19:27:20.648" v="0" actId="14100"/>
        <pc:sldMkLst>
          <pc:docMk/>
          <pc:sldMk cId="187372593" sldId="260"/>
        </pc:sldMkLst>
        <pc:spChg chg="mod">
          <ac:chgData name="Hope Taimaaiono Pose-Anesone" userId="S::taimah01@myunitec.ac.nz::2a724d93-65ca-4728-9fed-8c386321acff" providerId="AD" clId="Web-{80C73DDF-B75B-9348-31E9-6B9EDD729305}" dt="2024-11-22T19:27:20.648" v="0" actId="14100"/>
          <ac:spMkLst>
            <pc:docMk/>
            <pc:sldMk cId="187372593" sldId="260"/>
            <ac:spMk id="3" creationId="{E311F25D-04E7-8BA6-84B5-62892ADB705B}"/>
          </ac:spMkLst>
        </pc:spChg>
      </pc:sldChg>
      <pc:sldChg chg="modSp">
        <pc:chgData name="Hope Taimaaiono Pose-Anesone" userId="S::taimah01@myunitec.ac.nz::2a724d93-65ca-4728-9fed-8c386321acff" providerId="AD" clId="Web-{80C73DDF-B75B-9348-31E9-6B9EDD729305}" dt="2024-11-22T19:33:07.745" v="43" actId="14100"/>
        <pc:sldMkLst>
          <pc:docMk/>
          <pc:sldMk cId="2050123598" sldId="276"/>
        </pc:sldMkLst>
        <pc:picChg chg="mod">
          <ac:chgData name="Hope Taimaaiono Pose-Anesone" userId="S::taimah01@myunitec.ac.nz::2a724d93-65ca-4728-9fed-8c386321acff" providerId="AD" clId="Web-{80C73DDF-B75B-9348-31E9-6B9EDD729305}" dt="2024-11-22T19:33:07.745" v="43" actId="14100"/>
          <ac:picMkLst>
            <pc:docMk/>
            <pc:sldMk cId="2050123598" sldId="276"/>
            <ac:picMk id="4" creationId="{A87A4A3F-DA9F-3544-0D0D-4F00FA4EF55B}"/>
          </ac:picMkLst>
        </pc:picChg>
      </pc:sldChg>
    </pc:docChg>
  </pc:docChgLst>
  <pc:docChgLst>
    <pc:chgData name="Hope Taimaaiono Pose-Anesone" userId="2a724d93-65ca-4728-9fed-8c386321acff" providerId="ADAL" clId="{0331A19F-D1CD-C245-AD60-DEB9C5892C25}"/>
    <pc:docChg chg="modSld">
      <pc:chgData name="Hope Taimaaiono Pose-Anesone" userId="2a724d93-65ca-4728-9fed-8c386321acff" providerId="ADAL" clId="{0331A19F-D1CD-C245-AD60-DEB9C5892C25}" dt="2024-11-22T18:57:13.019" v="4" actId="1076"/>
      <pc:docMkLst>
        <pc:docMk/>
      </pc:docMkLst>
      <pc:sldChg chg="modSp">
        <pc:chgData name="Hope Taimaaiono Pose-Anesone" userId="2a724d93-65ca-4728-9fed-8c386321acff" providerId="ADAL" clId="{0331A19F-D1CD-C245-AD60-DEB9C5892C25}" dt="2024-11-22T18:48:20.991" v="1" actId="14100"/>
        <pc:sldMkLst>
          <pc:docMk/>
          <pc:sldMk cId="1249551577" sldId="259"/>
        </pc:sldMkLst>
        <pc:spChg chg="mod">
          <ac:chgData name="Hope Taimaaiono Pose-Anesone" userId="2a724d93-65ca-4728-9fed-8c386321acff" providerId="ADAL" clId="{0331A19F-D1CD-C245-AD60-DEB9C5892C25}" dt="2024-11-22T18:48:20.991" v="1" actId="14100"/>
          <ac:spMkLst>
            <pc:docMk/>
            <pc:sldMk cId="1249551577" sldId="259"/>
            <ac:spMk id="3" creationId="{871F7B6C-7FD3-2ED2-5628-05CC53DCCD53}"/>
          </ac:spMkLst>
        </pc:spChg>
      </pc:sldChg>
      <pc:sldChg chg="modSp">
        <pc:chgData name="Hope Taimaaiono Pose-Anesone" userId="2a724d93-65ca-4728-9fed-8c386321acff" providerId="ADAL" clId="{0331A19F-D1CD-C245-AD60-DEB9C5892C25}" dt="2024-11-22T18:57:13.019" v="4" actId="1076"/>
        <pc:sldMkLst>
          <pc:docMk/>
          <pc:sldMk cId="2050123598" sldId="276"/>
        </pc:sldMkLst>
        <pc:picChg chg="mod">
          <ac:chgData name="Hope Taimaaiono Pose-Anesone" userId="2a724d93-65ca-4728-9fed-8c386321acff" providerId="ADAL" clId="{0331A19F-D1CD-C245-AD60-DEB9C5892C25}" dt="2024-11-22T18:57:13.019" v="4" actId="1076"/>
          <ac:picMkLst>
            <pc:docMk/>
            <pc:sldMk cId="2050123598" sldId="276"/>
            <ac:picMk id="4" creationId="{A87A4A3F-DA9F-3544-0D0D-4F00FA4EF55B}"/>
          </ac:picMkLst>
        </pc:picChg>
      </pc:sldChg>
    </pc:docChg>
  </pc:docChgLst>
  <pc:docChgLst>
    <pc:chgData name="Hope Taimaaiono Pose-Anesone" userId="2a724d93-65ca-4728-9fed-8c386321acff" providerId="ADAL" clId="{7569D89C-9A79-43B2-9E79-D0AD210BEECD}"/>
    <pc:docChg chg="custSel addSld modSld">
      <pc:chgData name="Hope Taimaaiono Pose-Anesone" userId="2a724d93-65ca-4728-9fed-8c386321acff" providerId="ADAL" clId="{7569D89C-9A79-43B2-9E79-D0AD210BEECD}" dt="2024-11-22T18:28:23.646" v="89" actId="1076"/>
      <pc:docMkLst>
        <pc:docMk/>
      </pc:docMkLst>
      <pc:sldChg chg="modSp mod">
        <pc:chgData name="Hope Taimaaiono Pose-Anesone" userId="2a724d93-65ca-4728-9fed-8c386321acff" providerId="ADAL" clId="{7569D89C-9A79-43B2-9E79-D0AD210BEECD}" dt="2024-11-22T10:50:29.357" v="13" actId="1076"/>
        <pc:sldMkLst>
          <pc:docMk/>
          <pc:sldMk cId="1162783207" sldId="256"/>
        </pc:sldMkLst>
        <pc:graphicFrameChg chg="mod">
          <ac:chgData name="Hope Taimaaiono Pose-Anesone" userId="2a724d93-65ca-4728-9fed-8c386321acff" providerId="ADAL" clId="{7569D89C-9A79-43B2-9E79-D0AD210BEECD}" dt="2024-11-22T10:50:25.106" v="12" actId="1076"/>
          <ac:graphicFrameMkLst>
            <pc:docMk/>
            <pc:sldMk cId="1162783207" sldId="256"/>
            <ac:graphicFrameMk id="10" creationId="{46FAB823-BE72-F998-0408-F5FE0DDBC9FD}"/>
          </ac:graphicFrameMkLst>
        </pc:graphicFrameChg>
        <pc:picChg chg="mod">
          <ac:chgData name="Hope Taimaaiono Pose-Anesone" userId="2a724d93-65ca-4728-9fed-8c386321acff" providerId="ADAL" clId="{7569D89C-9A79-43B2-9E79-D0AD210BEECD}" dt="2024-11-22T10:50:29.357" v="13" actId="1076"/>
          <ac:picMkLst>
            <pc:docMk/>
            <pc:sldMk cId="1162783207" sldId="256"/>
            <ac:picMk id="11" creationId="{93E50E6E-FBBD-A68C-FC5A-B9B77461DBB5}"/>
          </ac:picMkLst>
        </pc:picChg>
      </pc:sldChg>
      <pc:sldChg chg="modSp mod">
        <pc:chgData name="Hope Taimaaiono Pose-Anesone" userId="2a724d93-65ca-4728-9fed-8c386321acff" providerId="ADAL" clId="{7569D89C-9A79-43B2-9E79-D0AD210BEECD}" dt="2024-11-22T18:28:23.646" v="89" actId="1076"/>
        <pc:sldMkLst>
          <pc:docMk/>
          <pc:sldMk cId="3319174651" sldId="257"/>
        </pc:sldMkLst>
        <pc:spChg chg="mod">
          <ac:chgData name="Hope Taimaaiono Pose-Anesone" userId="2a724d93-65ca-4728-9fed-8c386321acff" providerId="ADAL" clId="{7569D89C-9A79-43B2-9E79-D0AD210BEECD}" dt="2024-11-22T18:28:23.646" v="89" actId="1076"/>
          <ac:spMkLst>
            <pc:docMk/>
            <pc:sldMk cId="3319174651" sldId="257"/>
            <ac:spMk id="5" creationId="{14A2BA10-2326-E0A6-8CED-885658350715}"/>
          </ac:spMkLst>
        </pc:spChg>
        <pc:spChg chg="mod">
          <ac:chgData name="Hope Taimaaiono Pose-Anesone" userId="2a724d93-65ca-4728-9fed-8c386321acff" providerId="ADAL" clId="{7569D89C-9A79-43B2-9E79-D0AD210BEECD}" dt="2024-11-22T10:51:06.446" v="16" actId="14100"/>
          <ac:spMkLst>
            <pc:docMk/>
            <pc:sldMk cId="3319174651" sldId="257"/>
            <ac:spMk id="6" creationId="{B1D1FCA7-3F2F-A654-2829-6D7635F5E04C}"/>
          </ac:spMkLst>
        </pc:spChg>
      </pc:sldChg>
      <pc:sldChg chg="modSp mod">
        <pc:chgData name="Hope Taimaaiono Pose-Anesone" userId="2a724d93-65ca-4728-9fed-8c386321acff" providerId="ADAL" clId="{7569D89C-9A79-43B2-9E79-D0AD210BEECD}" dt="2024-11-22T10:51:30.369" v="19" actId="1076"/>
        <pc:sldMkLst>
          <pc:docMk/>
          <pc:sldMk cId="538291847" sldId="258"/>
        </pc:sldMkLst>
        <pc:spChg chg="mod">
          <ac:chgData name="Hope Taimaaiono Pose-Anesone" userId="2a724d93-65ca-4728-9fed-8c386321acff" providerId="ADAL" clId="{7569D89C-9A79-43B2-9E79-D0AD210BEECD}" dt="2024-11-22T10:51:30.369" v="19" actId="1076"/>
          <ac:spMkLst>
            <pc:docMk/>
            <pc:sldMk cId="538291847" sldId="258"/>
            <ac:spMk id="10" creationId="{8756F278-1E0D-F9D8-D143-8980B9CBB8CA}"/>
          </ac:spMkLst>
        </pc:spChg>
        <pc:spChg chg="mod">
          <ac:chgData name="Hope Taimaaiono Pose-Anesone" userId="2a724d93-65ca-4728-9fed-8c386321acff" providerId="ADAL" clId="{7569D89C-9A79-43B2-9E79-D0AD210BEECD}" dt="2024-11-22T10:51:26.597" v="18" actId="1076"/>
          <ac:spMkLst>
            <pc:docMk/>
            <pc:sldMk cId="538291847" sldId="258"/>
            <ac:spMk id="11" creationId="{B1887132-086B-4697-280F-E36B9B8EBDF2}"/>
          </ac:spMkLst>
        </pc:spChg>
        <pc:picChg chg="mod">
          <ac:chgData name="Hope Taimaaiono Pose-Anesone" userId="2a724d93-65ca-4728-9fed-8c386321acff" providerId="ADAL" clId="{7569D89C-9A79-43B2-9E79-D0AD210BEECD}" dt="2024-11-22T10:51:20.884" v="17" actId="1076"/>
          <ac:picMkLst>
            <pc:docMk/>
            <pc:sldMk cId="538291847" sldId="258"/>
            <ac:picMk id="7" creationId="{954E8AD1-C8A3-4DE5-D24C-47C8AD9932EC}"/>
          </ac:picMkLst>
        </pc:picChg>
      </pc:sldChg>
      <pc:sldChg chg="addSp delSp modSp mod">
        <pc:chgData name="Hope Taimaaiono Pose-Anesone" userId="2a724d93-65ca-4728-9fed-8c386321acff" providerId="ADAL" clId="{7569D89C-9A79-43B2-9E79-D0AD210BEECD}" dt="2024-11-22T18:22:29.421" v="88" actId="1076"/>
        <pc:sldMkLst>
          <pc:docMk/>
          <pc:sldMk cId="1249551577" sldId="259"/>
        </pc:sldMkLst>
        <pc:spChg chg="mod">
          <ac:chgData name="Hope Taimaaiono Pose-Anesone" userId="2a724d93-65ca-4728-9fed-8c386321acff" providerId="ADAL" clId="{7569D89C-9A79-43B2-9E79-D0AD210BEECD}" dt="2024-11-22T10:51:39.123" v="20" actId="1076"/>
          <ac:spMkLst>
            <pc:docMk/>
            <pc:sldMk cId="1249551577" sldId="259"/>
            <ac:spMk id="2" creationId="{3A1CEB9D-703B-721A-7402-4EBFB7355674}"/>
          </ac:spMkLst>
        </pc:spChg>
        <pc:spChg chg="mod">
          <ac:chgData name="Hope Taimaaiono Pose-Anesone" userId="2a724d93-65ca-4728-9fed-8c386321acff" providerId="ADAL" clId="{7569D89C-9A79-43B2-9E79-D0AD210BEECD}" dt="2024-11-22T18:02:37.456" v="55" actId="27636"/>
          <ac:spMkLst>
            <pc:docMk/>
            <pc:sldMk cId="1249551577" sldId="259"/>
            <ac:spMk id="3" creationId="{871F7B6C-7FD3-2ED2-5628-05CC53DCCD53}"/>
          </ac:spMkLst>
        </pc:spChg>
        <pc:graphicFrameChg chg="add mod modGraphic">
          <ac:chgData name="Hope Taimaaiono Pose-Anesone" userId="2a724d93-65ca-4728-9fed-8c386321acff" providerId="ADAL" clId="{7569D89C-9A79-43B2-9E79-D0AD210BEECD}" dt="2024-11-22T18:16:32.080" v="86" actId="1076"/>
          <ac:graphicFrameMkLst>
            <pc:docMk/>
            <pc:sldMk cId="1249551577" sldId="259"/>
            <ac:graphicFrameMk id="5" creationId="{96CABDC6-13B4-489E-89A1-758B968072E4}"/>
          </ac:graphicFrameMkLst>
        </pc:graphicFrameChg>
        <pc:picChg chg="mod">
          <ac:chgData name="Hope Taimaaiono Pose-Anesone" userId="2a724d93-65ca-4728-9fed-8c386321acff" providerId="ADAL" clId="{7569D89C-9A79-43B2-9E79-D0AD210BEECD}" dt="2024-11-22T18:22:29.421" v="88" actId="1076"/>
          <ac:picMkLst>
            <pc:docMk/>
            <pc:sldMk cId="1249551577" sldId="259"/>
            <ac:picMk id="4" creationId="{8DAAB562-0480-B571-F192-B9E3165865F5}"/>
          </ac:picMkLst>
        </pc:picChg>
        <pc:picChg chg="add del mod">
          <ac:chgData name="Hope Taimaaiono Pose-Anesone" userId="2a724d93-65ca-4728-9fed-8c386321acff" providerId="ADAL" clId="{7569D89C-9A79-43B2-9E79-D0AD210BEECD}" dt="2024-11-22T18:14:26.316" v="71" actId="21"/>
          <ac:picMkLst>
            <pc:docMk/>
            <pc:sldMk cId="1249551577" sldId="259"/>
            <ac:picMk id="1026" creationId="{CC43DB62-2D2E-B744-C07E-CF47D7FBC52E}"/>
          </ac:picMkLst>
        </pc:picChg>
      </pc:sldChg>
      <pc:sldChg chg="addSp modSp mod">
        <pc:chgData name="Hope Taimaaiono Pose-Anesone" userId="2a724d93-65ca-4728-9fed-8c386321acff" providerId="ADAL" clId="{7569D89C-9A79-43B2-9E79-D0AD210BEECD}" dt="2024-11-22T18:16:10.505" v="84" actId="1076"/>
        <pc:sldMkLst>
          <pc:docMk/>
          <pc:sldMk cId="187372593" sldId="260"/>
        </pc:sldMkLst>
        <pc:spChg chg="mod">
          <ac:chgData name="Hope Taimaaiono Pose-Anesone" userId="2a724d93-65ca-4728-9fed-8c386321acff" providerId="ADAL" clId="{7569D89C-9A79-43B2-9E79-D0AD210BEECD}" dt="2024-11-22T18:15:01.994" v="80" actId="1076"/>
          <ac:spMkLst>
            <pc:docMk/>
            <pc:sldMk cId="187372593" sldId="260"/>
            <ac:spMk id="2" creationId="{55408142-F591-4C07-2791-65AFFF5E8175}"/>
          </ac:spMkLst>
        </pc:spChg>
        <pc:spChg chg="mod">
          <ac:chgData name="Hope Taimaaiono Pose-Anesone" userId="2a724d93-65ca-4728-9fed-8c386321acff" providerId="ADAL" clId="{7569D89C-9A79-43B2-9E79-D0AD210BEECD}" dt="2024-11-22T18:14:01.339" v="70" actId="27636"/>
          <ac:spMkLst>
            <pc:docMk/>
            <pc:sldMk cId="187372593" sldId="260"/>
            <ac:spMk id="3" creationId="{E311F25D-04E7-8BA6-84B5-62892ADB705B}"/>
          </ac:spMkLst>
        </pc:spChg>
        <pc:picChg chg="add mod">
          <ac:chgData name="Hope Taimaaiono Pose-Anesone" userId="2a724d93-65ca-4728-9fed-8c386321acff" providerId="ADAL" clId="{7569D89C-9A79-43B2-9E79-D0AD210BEECD}" dt="2024-11-22T18:16:10.505" v="84" actId="1076"/>
          <ac:picMkLst>
            <pc:docMk/>
            <pc:sldMk cId="187372593" sldId="260"/>
            <ac:picMk id="4" creationId="{A3975C56-DC46-2123-E762-F14858101B43}"/>
          </ac:picMkLst>
        </pc:picChg>
      </pc:sldChg>
      <pc:sldChg chg="delSp modSp">
        <pc:chgData name="Hope Taimaaiono Pose-Anesone" userId="2a724d93-65ca-4728-9fed-8c386321acff" providerId="ADAL" clId="{7569D89C-9A79-43B2-9E79-D0AD210BEECD}" dt="2024-11-22T11:26:03.809" v="35" actId="21"/>
        <pc:sldMkLst>
          <pc:docMk/>
          <pc:sldMk cId="2981599620" sldId="271"/>
        </pc:sldMkLst>
        <pc:picChg chg="mod">
          <ac:chgData name="Hope Taimaaiono Pose-Anesone" userId="2a724d93-65ca-4728-9fed-8c386321acff" providerId="ADAL" clId="{7569D89C-9A79-43B2-9E79-D0AD210BEECD}" dt="2024-11-22T10:49:45.441" v="7" actId="1076"/>
          <ac:picMkLst>
            <pc:docMk/>
            <pc:sldMk cId="2981599620" sldId="271"/>
            <ac:picMk id="7169" creationId="{A668C7CD-BE0A-343A-0AB0-584FE87B1B81}"/>
          </ac:picMkLst>
        </pc:picChg>
        <pc:picChg chg="mod">
          <ac:chgData name="Hope Taimaaiono Pose-Anesone" userId="2a724d93-65ca-4728-9fed-8c386321acff" providerId="ADAL" clId="{7569D89C-9A79-43B2-9E79-D0AD210BEECD}" dt="2024-11-22T10:49:48.614" v="8" actId="14100"/>
          <ac:picMkLst>
            <pc:docMk/>
            <pc:sldMk cId="2981599620" sldId="271"/>
            <ac:picMk id="7172" creationId="{C5661FE6-B771-5674-3F15-C1CBD4D46CA8}"/>
          </ac:picMkLst>
        </pc:picChg>
        <pc:picChg chg="mod">
          <ac:chgData name="Hope Taimaaiono Pose-Anesone" userId="2a724d93-65ca-4728-9fed-8c386321acff" providerId="ADAL" clId="{7569D89C-9A79-43B2-9E79-D0AD210BEECD}" dt="2024-11-22T10:49:51.303" v="9" actId="14100"/>
          <ac:picMkLst>
            <pc:docMk/>
            <pc:sldMk cId="2981599620" sldId="271"/>
            <ac:picMk id="7173" creationId="{97368AFC-9D43-A153-B434-1A0B4FB379EF}"/>
          </ac:picMkLst>
        </pc:picChg>
        <pc:picChg chg="del mod">
          <ac:chgData name="Hope Taimaaiono Pose-Anesone" userId="2a724d93-65ca-4728-9fed-8c386321acff" providerId="ADAL" clId="{7569D89C-9A79-43B2-9E79-D0AD210BEECD}" dt="2024-11-22T11:26:03.809" v="35" actId="21"/>
          <ac:picMkLst>
            <pc:docMk/>
            <pc:sldMk cId="2981599620" sldId="271"/>
            <ac:picMk id="7174" creationId="{E2861D89-130C-1A01-C34C-C5C89ABC3A54}"/>
          </ac:picMkLst>
        </pc:picChg>
        <pc:picChg chg="mod">
          <ac:chgData name="Hope Taimaaiono Pose-Anesone" userId="2a724d93-65ca-4728-9fed-8c386321acff" providerId="ADAL" clId="{7569D89C-9A79-43B2-9E79-D0AD210BEECD}" dt="2024-11-22T10:49:43.910" v="6" actId="14100"/>
          <ac:picMkLst>
            <pc:docMk/>
            <pc:sldMk cId="2981599620" sldId="271"/>
            <ac:picMk id="7176" creationId="{44DFFD1B-87C1-3458-F774-797E929FB6F2}"/>
          </ac:picMkLst>
        </pc:picChg>
      </pc:sldChg>
      <pc:sldChg chg="addSp delSp modSp new mod">
        <pc:chgData name="Hope Taimaaiono Pose-Anesone" userId="2a724d93-65ca-4728-9fed-8c386321acff" providerId="ADAL" clId="{7569D89C-9A79-43B2-9E79-D0AD210BEECD}" dt="2024-11-22T11:26:32.472" v="41" actId="14100"/>
        <pc:sldMkLst>
          <pc:docMk/>
          <pc:sldMk cId="2050123598" sldId="276"/>
        </pc:sldMkLst>
        <pc:spChg chg="del">
          <ac:chgData name="Hope Taimaaiono Pose-Anesone" userId="2a724d93-65ca-4728-9fed-8c386321acff" providerId="ADAL" clId="{7569D89C-9A79-43B2-9E79-D0AD210BEECD}" dt="2024-11-22T11:24:05.583" v="22" actId="478"/>
          <ac:spMkLst>
            <pc:docMk/>
            <pc:sldMk cId="2050123598" sldId="276"/>
            <ac:spMk id="2" creationId="{244A5249-B050-D1FE-BAF5-CD65EB1200B9}"/>
          </ac:spMkLst>
        </pc:spChg>
        <pc:spChg chg="del">
          <ac:chgData name="Hope Taimaaiono Pose-Anesone" userId="2a724d93-65ca-4728-9fed-8c386321acff" providerId="ADAL" clId="{7569D89C-9A79-43B2-9E79-D0AD210BEECD}" dt="2024-11-22T11:24:09.673" v="23" actId="478"/>
          <ac:spMkLst>
            <pc:docMk/>
            <pc:sldMk cId="2050123598" sldId="276"/>
            <ac:spMk id="3" creationId="{4D046496-549C-9541-997C-3DB4D10EA2CB}"/>
          </ac:spMkLst>
        </pc:spChg>
        <pc:picChg chg="add mod">
          <ac:chgData name="Hope Taimaaiono Pose-Anesone" userId="2a724d93-65ca-4728-9fed-8c386321acff" providerId="ADAL" clId="{7569D89C-9A79-43B2-9E79-D0AD210BEECD}" dt="2024-11-22T11:26:27.404" v="39" actId="14100"/>
          <ac:picMkLst>
            <pc:docMk/>
            <pc:sldMk cId="2050123598" sldId="276"/>
            <ac:picMk id="4" creationId="{A87A4A3F-DA9F-3544-0D0D-4F00FA4EF55B}"/>
          </ac:picMkLst>
        </pc:picChg>
        <pc:picChg chg="add mod">
          <ac:chgData name="Hope Taimaaiono Pose-Anesone" userId="2a724d93-65ca-4728-9fed-8c386321acff" providerId="ADAL" clId="{7569D89C-9A79-43B2-9E79-D0AD210BEECD}" dt="2024-11-22T11:26:32.472" v="41" actId="14100"/>
          <ac:picMkLst>
            <pc:docMk/>
            <pc:sldMk cId="2050123598" sldId="276"/>
            <ac:picMk id="5" creationId="{AD41554E-C295-AF5B-1979-24F0F59FA98C}"/>
          </ac:picMkLst>
        </pc:picChg>
      </pc:sldChg>
      <pc:sldChg chg="addSp delSp modSp new mod">
        <pc:chgData name="Hope Taimaaiono Pose-Anesone" userId="2a724d93-65ca-4728-9fed-8c386321acff" providerId="ADAL" clId="{7569D89C-9A79-43B2-9E79-D0AD210BEECD}" dt="2024-11-22T11:28:45.955" v="48" actId="14100"/>
        <pc:sldMkLst>
          <pc:docMk/>
          <pc:sldMk cId="3632397208" sldId="277"/>
        </pc:sldMkLst>
        <pc:spChg chg="del">
          <ac:chgData name="Hope Taimaaiono Pose-Anesone" userId="2a724d93-65ca-4728-9fed-8c386321acff" providerId="ADAL" clId="{7569D89C-9A79-43B2-9E79-D0AD210BEECD}" dt="2024-11-22T11:28:31.170" v="43" actId="478"/>
          <ac:spMkLst>
            <pc:docMk/>
            <pc:sldMk cId="3632397208" sldId="277"/>
            <ac:spMk id="2" creationId="{F74C6E36-1591-07D8-802C-089ABB366978}"/>
          </ac:spMkLst>
        </pc:spChg>
        <pc:spChg chg="del">
          <ac:chgData name="Hope Taimaaiono Pose-Anesone" userId="2a724d93-65ca-4728-9fed-8c386321acff" providerId="ADAL" clId="{7569D89C-9A79-43B2-9E79-D0AD210BEECD}" dt="2024-11-22T11:28:34.649" v="44" actId="478"/>
          <ac:spMkLst>
            <pc:docMk/>
            <pc:sldMk cId="3632397208" sldId="277"/>
            <ac:spMk id="3" creationId="{00F499F9-0FA6-9977-3AB9-228FCE894665}"/>
          </ac:spMkLst>
        </pc:spChg>
        <pc:picChg chg="add mod">
          <ac:chgData name="Hope Taimaaiono Pose-Anesone" userId="2a724d93-65ca-4728-9fed-8c386321acff" providerId="ADAL" clId="{7569D89C-9A79-43B2-9E79-D0AD210BEECD}" dt="2024-11-22T11:28:45.955" v="48" actId="14100"/>
          <ac:picMkLst>
            <pc:docMk/>
            <pc:sldMk cId="3632397208" sldId="277"/>
            <ac:picMk id="4" creationId="{7D865558-BE33-31F4-676C-9DDDD20CB51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72A16-AB36-446F-8429-34A2CFED373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NZ"/>
        </a:p>
      </dgm:t>
    </dgm:pt>
    <dgm:pt modelId="{0DB80A57-188E-4AEF-BE2A-8752E69AA522}">
      <dgm:prSet custT="1"/>
      <dgm:spPr/>
      <dgm:t>
        <a:bodyPr/>
        <a:lstStyle/>
        <a:p>
          <a:r>
            <a:rPr lang="en-NZ" sz="2000"/>
            <a:t>Introduction</a:t>
          </a:r>
        </a:p>
      </dgm:t>
    </dgm:pt>
    <dgm:pt modelId="{BE925498-DA1D-47B9-8AFB-50FB3F0FC855}" type="parTrans" cxnId="{999DF28D-B664-41A2-9B44-12FD24CCC400}">
      <dgm:prSet/>
      <dgm:spPr/>
      <dgm:t>
        <a:bodyPr/>
        <a:lstStyle/>
        <a:p>
          <a:endParaRPr lang="en-NZ"/>
        </a:p>
      </dgm:t>
    </dgm:pt>
    <dgm:pt modelId="{3896DBC4-CDC7-45C2-AED2-95243BE63AE1}" type="sibTrans" cxnId="{999DF28D-B664-41A2-9B44-12FD24CCC400}">
      <dgm:prSet/>
      <dgm:spPr/>
      <dgm:t>
        <a:bodyPr/>
        <a:lstStyle/>
        <a:p>
          <a:endParaRPr lang="en-NZ"/>
        </a:p>
      </dgm:t>
    </dgm:pt>
    <dgm:pt modelId="{FFECED5F-ECE4-423A-B9DE-4B0239DBA1C9}">
      <dgm:prSet/>
      <dgm:spPr/>
      <dgm:t>
        <a:bodyPr/>
        <a:lstStyle/>
        <a:p>
          <a:r>
            <a:rPr lang="en-NZ"/>
            <a:t>Scope</a:t>
          </a:r>
        </a:p>
      </dgm:t>
    </dgm:pt>
    <dgm:pt modelId="{A65D2B67-DCDD-4A5A-AA30-71C3119CD279}" type="parTrans" cxnId="{DBE64904-D55F-407E-910A-11DBACBDC6F1}">
      <dgm:prSet/>
      <dgm:spPr/>
      <dgm:t>
        <a:bodyPr/>
        <a:lstStyle/>
        <a:p>
          <a:endParaRPr lang="en-NZ"/>
        </a:p>
      </dgm:t>
    </dgm:pt>
    <dgm:pt modelId="{447CC361-6EBC-41F3-8770-C967A4E8F885}" type="sibTrans" cxnId="{DBE64904-D55F-407E-910A-11DBACBDC6F1}">
      <dgm:prSet/>
      <dgm:spPr/>
      <dgm:t>
        <a:bodyPr/>
        <a:lstStyle/>
        <a:p>
          <a:endParaRPr lang="en-NZ"/>
        </a:p>
      </dgm:t>
    </dgm:pt>
    <dgm:pt modelId="{D52C5DC0-14F1-4910-9E4D-93FC537A3F3F}">
      <dgm:prSet/>
      <dgm:spPr/>
      <dgm:t>
        <a:bodyPr/>
        <a:lstStyle/>
        <a:p>
          <a:r>
            <a:rPr lang="en-NZ"/>
            <a:t>Timeline</a:t>
          </a:r>
        </a:p>
      </dgm:t>
    </dgm:pt>
    <dgm:pt modelId="{90790981-0188-4624-A16D-36197496DDBE}" type="parTrans" cxnId="{2C209FFF-A0C0-4C60-BFF9-71E117FE8A9F}">
      <dgm:prSet/>
      <dgm:spPr/>
      <dgm:t>
        <a:bodyPr/>
        <a:lstStyle/>
        <a:p>
          <a:endParaRPr lang="en-NZ"/>
        </a:p>
      </dgm:t>
    </dgm:pt>
    <dgm:pt modelId="{6186ABEB-6B20-4A4B-86BE-CD904853FDDF}" type="sibTrans" cxnId="{2C209FFF-A0C0-4C60-BFF9-71E117FE8A9F}">
      <dgm:prSet/>
      <dgm:spPr/>
      <dgm:t>
        <a:bodyPr/>
        <a:lstStyle/>
        <a:p>
          <a:endParaRPr lang="en-NZ"/>
        </a:p>
      </dgm:t>
    </dgm:pt>
    <dgm:pt modelId="{8B582822-8C42-4DB3-A360-A12F2FB36134}">
      <dgm:prSet/>
      <dgm:spPr/>
      <dgm:t>
        <a:bodyPr/>
        <a:lstStyle/>
        <a:p>
          <a:r>
            <a:rPr lang="en-NZ"/>
            <a:t>Findings</a:t>
          </a:r>
        </a:p>
      </dgm:t>
    </dgm:pt>
    <dgm:pt modelId="{0BBDD1E7-9D8F-4E64-B3B3-A9213392A663}" type="parTrans" cxnId="{1DCB6220-7610-415B-BA42-64C5BE21347B}">
      <dgm:prSet/>
      <dgm:spPr/>
      <dgm:t>
        <a:bodyPr/>
        <a:lstStyle/>
        <a:p>
          <a:endParaRPr lang="en-NZ"/>
        </a:p>
      </dgm:t>
    </dgm:pt>
    <dgm:pt modelId="{6A496F53-9DE2-4AEC-8432-44CC031866AB}" type="sibTrans" cxnId="{1DCB6220-7610-415B-BA42-64C5BE21347B}">
      <dgm:prSet/>
      <dgm:spPr/>
      <dgm:t>
        <a:bodyPr/>
        <a:lstStyle/>
        <a:p>
          <a:endParaRPr lang="en-NZ"/>
        </a:p>
      </dgm:t>
    </dgm:pt>
    <dgm:pt modelId="{76453F01-6BE9-4872-92AE-ECE71B42F536}">
      <dgm:prSet/>
      <dgm:spPr/>
      <dgm:t>
        <a:bodyPr/>
        <a:lstStyle/>
        <a:p>
          <a:r>
            <a:rPr lang="en-NZ"/>
            <a:t>Artefacts</a:t>
          </a:r>
        </a:p>
      </dgm:t>
    </dgm:pt>
    <dgm:pt modelId="{489B9A59-5480-4DAA-8529-08D6613368D9}" type="parTrans" cxnId="{8AE66F35-58C3-4BE6-A3A5-A99FBE4CD0EE}">
      <dgm:prSet/>
      <dgm:spPr/>
      <dgm:t>
        <a:bodyPr/>
        <a:lstStyle/>
        <a:p>
          <a:endParaRPr lang="en-NZ"/>
        </a:p>
      </dgm:t>
    </dgm:pt>
    <dgm:pt modelId="{BB3F2F4A-CD9A-41CF-92FB-0698AFEBBFEC}" type="sibTrans" cxnId="{8AE66F35-58C3-4BE6-A3A5-A99FBE4CD0EE}">
      <dgm:prSet/>
      <dgm:spPr/>
      <dgm:t>
        <a:bodyPr/>
        <a:lstStyle/>
        <a:p>
          <a:endParaRPr lang="en-NZ"/>
        </a:p>
      </dgm:t>
    </dgm:pt>
    <dgm:pt modelId="{AD432A59-5001-4248-98F6-692B5E074220}">
      <dgm:prSet/>
      <dgm:spPr/>
      <dgm:t>
        <a:bodyPr/>
        <a:lstStyle/>
        <a:p>
          <a:r>
            <a:rPr lang="en-NZ"/>
            <a:t>Conclusion</a:t>
          </a:r>
        </a:p>
      </dgm:t>
    </dgm:pt>
    <dgm:pt modelId="{F3B4E331-397A-45E8-AB8E-66473FCAAF43}" type="parTrans" cxnId="{0C060D88-6B5E-4D15-AB3F-0958134B30C7}">
      <dgm:prSet/>
      <dgm:spPr/>
      <dgm:t>
        <a:bodyPr/>
        <a:lstStyle/>
        <a:p>
          <a:endParaRPr lang="en-NZ"/>
        </a:p>
      </dgm:t>
    </dgm:pt>
    <dgm:pt modelId="{CCF797FA-6623-4DEF-87C9-058B215DA575}" type="sibTrans" cxnId="{0C060D88-6B5E-4D15-AB3F-0958134B30C7}">
      <dgm:prSet/>
      <dgm:spPr/>
      <dgm:t>
        <a:bodyPr/>
        <a:lstStyle/>
        <a:p>
          <a:endParaRPr lang="en-NZ"/>
        </a:p>
      </dgm:t>
    </dgm:pt>
    <dgm:pt modelId="{0FBC0A81-7099-4B6A-AD42-ECE653368DB6}" type="pres">
      <dgm:prSet presAssocID="{F2572A16-AB36-446F-8429-34A2CFED373D}" presName="Name0" presStyleCnt="0">
        <dgm:presLayoutVars>
          <dgm:dir/>
          <dgm:animLvl val="lvl"/>
          <dgm:resizeHandles val="exact"/>
        </dgm:presLayoutVars>
      </dgm:prSet>
      <dgm:spPr/>
    </dgm:pt>
    <dgm:pt modelId="{A2344846-8D11-4BC9-94FC-10C4B655EC93}" type="pres">
      <dgm:prSet presAssocID="{0DB80A57-188E-4AEF-BE2A-8752E69AA522}" presName="linNode" presStyleCnt="0"/>
      <dgm:spPr/>
    </dgm:pt>
    <dgm:pt modelId="{8C6D4D17-6187-4574-9D57-967F455E0358}" type="pres">
      <dgm:prSet presAssocID="{0DB80A57-188E-4AEF-BE2A-8752E69AA522}" presName="parentText" presStyleLbl="node1" presStyleIdx="0" presStyleCnt="6" custScaleX="129708">
        <dgm:presLayoutVars>
          <dgm:chMax val="1"/>
          <dgm:bulletEnabled val="1"/>
        </dgm:presLayoutVars>
      </dgm:prSet>
      <dgm:spPr/>
    </dgm:pt>
    <dgm:pt modelId="{AB7D43B8-3B20-49C2-85FA-9C026C2B1AEB}" type="pres">
      <dgm:prSet presAssocID="{3896DBC4-CDC7-45C2-AED2-95243BE63AE1}" presName="sp" presStyleCnt="0"/>
      <dgm:spPr/>
    </dgm:pt>
    <dgm:pt modelId="{05609B58-2C11-4809-895F-92A08BBDDA29}" type="pres">
      <dgm:prSet presAssocID="{FFECED5F-ECE4-423A-B9DE-4B0239DBA1C9}" presName="linNode" presStyleCnt="0"/>
      <dgm:spPr/>
    </dgm:pt>
    <dgm:pt modelId="{46197F60-DC70-4BC3-9573-2CAA9C87FD06}" type="pres">
      <dgm:prSet presAssocID="{FFECED5F-ECE4-423A-B9DE-4B0239DBA1C9}" presName="parentText" presStyleLbl="node1" presStyleIdx="1" presStyleCnt="6" custScaleX="129708">
        <dgm:presLayoutVars>
          <dgm:chMax val="1"/>
          <dgm:bulletEnabled val="1"/>
        </dgm:presLayoutVars>
      </dgm:prSet>
      <dgm:spPr/>
    </dgm:pt>
    <dgm:pt modelId="{BAB5F9E3-61B8-4FB0-8040-49A5FC479257}" type="pres">
      <dgm:prSet presAssocID="{447CC361-6EBC-41F3-8770-C967A4E8F885}" presName="sp" presStyleCnt="0"/>
      <dgm:spPr/>
    </dgm:pt>
    <dgm:pt modelId="{0D252C51-57E6-4420-B893-9D907130812D}" type="pres">
      <dgm:prSet presAssocID="{D52C5DC0-14F1-4910-9E4D-93FC537A3F3F}" presName="linNode" presStyleCnt="0"/>
      <dgm:spPr/>
    </dgm:pt>
    <dgm:pt modelId="{EBC2CB9A-BBE0-4B33-822F-596F9441261E}" type="pres">
      <dgm:prSet presAssocID="{D52C5DC0-14F1-4910-9E4D-93FC537A3F3F}" presName="parentText" presStyleLbl="node1" presStyleIdx="2" presStyleCnt="6" custScaleX="125121">
        <dgm:presLayoutVars>
          <dgm:chMax val="1"/>
          <dgm:bulletEnabled val="1"/>
        </dgm:presLayoutVars>
      </dgm:prSet>
      <dgm:spPr/>
    </dgm:pt>
    <dgm:pt modelId="{76C5EA8A-A4B6-4457-ACB7-68E4D9FE52A3}" type="pres">
      <dgm:prSet presAssocID="{6186ABEB-6B20-4A4B-86BE-CD904853FDDF}" presName="sp" presStyleCnt="0"/>
      <dgm:spPr/>
    </dgm:pt>
    <dgm:pt modelId="{3BAE74BA-149A-4D4B-8F50-889C31719AB2}" type="pres">
      <dgm:prSet presAssocID="{8B582822-8C42-4DB3-A360-A12F2FB36134}" presName="linNode" presStyleCnt="0"/>
      <dgm:spPr/>
    </dgm:pt>
    <dgm:pt modelId="{C51BF912-5936-4BD7-81CB-FF88E8D8B8C4}" type="pres">
      <dgm:prSet presAssocID="{8B582822-8C42-4DB3-A360-A12F2FB36134}" presName="parentText" presStyleLbl="node1" presStyleIdx="3" presStyleCnt="6" custScaleX="128170">
        <dgm:presLayoutVars>
          <dgm:chMax val="1"/>
          <dgm:bulletEnabled val="1"/>
        </dgm:presLayoutVars>
      </dgm:prSet>
      <dgm:spPr/>
    </dgm:pt>
    <dgm:pt modelId="{07898EE9-1A27-4140-9F3A-DC994831B71E}" type="pres">
      <dgm:prSet presAssocID="{6A496F53-9DE2-4AEC-8432-44CC031866AB}" presName="sp" presStyleCnt="0"/>
      <dgm:spPr/>
    </dgm:pt>
    <dgm:pt modelId="{58474856-12E7-436D-9EA6-D6FA705ED752}" type="pres">
      <dgm:prSet presAssocID="{76453F01-6BE9-4872-92AE-ECE71B42F536}" presName="linNode" presStyleCnt="0"/>
      <dgm:spPr/>
    </dgm:pt>
    <dgm:pt modelId="{00BB0011-CCB0-43FB-8E3D-63116F6510A5}" type="pres">
      <dgm:prSet presAssocID="{76453F01-6BE9-4872-92AE-ECE71B42F536}" presName="parentText" presStyleLbl="node1" presStyleIdx="4" presStyleCnt="6" custScaleX="127571">
        <dgm:presLayoutVars>
          <dgm:chMax val="1"/>
          <dgm:bulletEnabled val="1"/>
        </dgm:presLayoutVars>
      </dgm:prSet>
      <dgm:spPr/>
    </dgm:pt>
    <dgm:pt modelId="{41A1246A-2909-46B9-A55D-896F6834038D}" type="pres">
      <dgm:prSet presAssocID="{BB3F2F4A-CD9A-41CF-92FB-0698AFEBBFEC}" presName="sp" presStyleCnt="0"/>
      <dgm:spPr/>
    </dgm:pt>
    <dgm:pt modelId="{2503C40F-C3A2-4E12-B900-85D70AC496AE}" type="pres">
      <dgm:prSet presAssocID="{AD432A59-5001-4248-98F6-692B5E074220}" presName="linNode" presStyleCnt="0"/>
      <dgm:spPr/>
    </dgm:pt>
    <dgm:pt modelId="{DA31AAB2-53A0-489A-A343-A82B942070A4}" type="pres">
      <dgm:prSet presAssocID="{AD432A59-5001-4248-98F6-692B5E074220}" presName="parentText" presStyleLbl="node1" presStyleIdx="5" presStyleCnt="6" custScaleX="128796">
        <dgm:presLayoutVars>
          <dgm:chMax val="1"/>
          <dgm:bulletEnabled val="1"/>
        </dgm:presLayoutVars>
      </dgm:prSet>
      <dgm:spPr/>
    </dgm:pt>
  </dgm:ptLst>
  <dgm:cxnLst>
    <dgm:cxn modelId="{46EA0202-2243-4AE0-99FF-91FC6304F080}" type="presOf" srcId="{76453F01-6BE9-4872-92AE-ECE71B42F536}" destId="{00BB0011-CCB0-43FB-8E3D-63116F6510A5}" srcOrd="0" destOrd="0" presId="urn:microsoft.com/office/officeart/2005/8/layout/vList5"/>
    <dgm:cxn modelId="{07D60602-61BE-421E-AD65-04D25794F47C}" type="presOf" srcId="{FFECED5F-ECE4-423A-B9DE-4B0239DBA1C9}" destId="{46197F60-DC70-4BC3-9573-2CAA9C87FD06}" srcOrd="0" destOrd="0" presId="urn:microsoft.com/office/officeart/2005/8/layout/vList5"/>
    <dgm:cxn modelId="{DBE64904-D55F-407E-910A-11DBACBDC6F1}" srcId="{F2572A16-AB36-446F-8429-34A2CFED373D}" destId="{FFECED5F-ECE4-423A-B9DE-4B0239DBA1C9}" srcOrd="1" destOrd="0" parTransId="{A65D2B67-DCDD-4A5A-AA30-71C3119CD279}" sibTransId="{447CC361-6EBC-41F3-8770-C967A4E8F885}"/>
    <dgm:cxn modelId="{EE420514-82A9-450F-BBAF-537B52BC81C8}" type="presOf" srcId="{AD432A59-5001-4248-98F6-692B5E074220}" destId="{DA31AAB2-53A0-489A-A343-A82B942070A4}" srcOrd="0" destOrd="0" presId="urn:microsoft.com/office/officeart/2005/8/layout/vList5"/>
    <dgm:cxn modelId="{80AA2919-4059-4845-BF31-97E4284FBB5C}" type="presOf" srcId="{0DB80A57-188E-4AEF-BE2A-8752E69AA522}" destId="{8C6D4D17-6187-4574-9D57-967F455E0358}" srcOrd="0" destOrd="0" presId="urn:microsoft.com/office/officeart/2005/8/layout/vList5"/>
    <dgm:cxn modelId="{1DCB6220-7610-415B-BA42-64C5BE21347B}" srcId="{F2572A16-AB36-446F-8429-34A2CFED373D}" destId="{8B582822-8C42-4DB3-A360-A12F2FB36134}" srcOrd="3" destOrd="0" parTransId="{0BBDD1E7-9D8F-4E64-B3B3-A9213392A663}" sibTransId="{6A496F53-9DE2-4AEC-8432-44CC031866AB}"/>
    <dgm:cxn modelId="{8AE66F35-58C3-4BE6-A3A5-A99FBE4CD0EE}" srcId="{F2572A16-AB36-446F-8429-34A2CFED373D}" destId="{76453F01-6BE9-4872-92AE-ECE71B42F536}" srcOrd="4" destOrd="0" parTransId="{489B9A59-5480-4DAA-8529-08D6613368D9}" sibTransId="{BB3F2F4A-CD9A-41CF-92FB-0698AFEBBFEC}"/>
    <dgm:cxn modelId="{C19DB538-0C3B-4C83-809D-8954AC028E85}" type="presOf" srcId="{D52C5DC0-14F1-4910-9E4D-93FC537A3F3F}" destId="{EBC2CB9A-BBE0-4B33-822F-596F9441261E}" srcOrd="0" destOrd="0" presId="urn:microsoft.com/office/officeart/2005/8/layout/vList5"/>
    <dgm:cxn modelId="{B1A2C83A-9FAA-4DCD-A3AA-43484D4A2E07}" type="presOf" srcId="{F2572A16-AB36-446F-8429-34A2CFED373D}" destId="{0FBC0A81-7099-4B6A-AD42-ECE653368DB6}" srcOrd="0" destOrd="0" presId="urn:microsoft.com/office/officeart/2005/8/layout/vList5"/>
    <dgm:cxn modelId="{14F6FF40-673C-4CBF-A6F8-E3F643A77228}" type="presOf" srcId="{8B582822-8C42-4DB3-A360-A12F2FB36134}" destId="{C51BF912-5936-4BD7-81CB-FF88E8D8B8C4}" srcOrd="0" destOrd="0" presId="urn:microsoft.com/office/officeart/2005/8/layout/vList5"/>
    <dgm:cxn modelId="{0C060D88-6B5E-4D15-AB3F-0958134B30C7}" srcId="{F2572A16-AB36-446F-8429-34A2CFED373D}" destId="{AD432A59-5001-4248-98F6-692B5E074220}" srcOrd="5" destOrd="0" parTransId="{F3B4E331-397A-45E8-AB8E-66473FCAAF43}" sibTransId="{CCF797FA-6623-4DEF-87C9-058B215DA575}"/>
    <dgm:cxn modelId="{999DF28D-B664-41A2-9B44-12FD24CCC400}" srcId="{F2572A16-AB36-446F-8429-34A2CFED373D}" destId="{0DB80A57-188E-4AEF-BE2A-8752E69AA522}" srcOrd="0" destOrd="0" parTransId="{BE925498-DA1D-47B9-8AFB-50FB3F0FC855}" sibTransId="{3896DBC4-CDC7-45C2-AED2-95243BE63AE1}"/>
    <dgm:cxn modelId="{2C209FFF-A0C0-4C60-BFF9-71E117FE8A9F}" srcId="{F2572A16-AB36-446F-8429-34A2CFED373D}" destId="{D52C5DC0-14F1-4910-9E4D-93FC537A3F3F}" srcOrd="2" destOrd="0" parTransId="{90790981-0188-4624-A16D-36197496DDBE}" sibTransId="{6186ABEB-6B20-4A4B-86BE-CD904853FDDF}"/>
    <dgm:cxn modelId="{D82E44D9-CB82-4D53-B346-4BF45A4BD7F1}" type="presParOf" srcId="{0FBC0A81-7099-4B6A-AD42-ECE653368DB6}" destId="{A2344846-8D11-4BC9-94FC-10C4B655EC93}" srcOrd="0" destOrd="0" presId="urn:microsoft.com/office/officeart/2005/8/layout/vList5"/>
    <dgm:cxn modelId="{9599E0F7-6721-45FD-BAB7-FFAE100EFA4B}" type="presParOf" srcId="{A2344846-8D11-4BC9-94FC-10C4B655EC93}" destId="{8C6D4D17-6187-4574-9D57-967F455E0358}" srcOrd="0" destOrd="0" presId="urn:microsoft.com/office/officeart/2005/8/layout/vList5"/>
    <dgm:cxn modelId="{D81ED5B9-83EE-4462-A90C-4286711D0804}" type="presParOf" srcId="{0FBC0A81-7099-4B6A-AD42-ECE653368DB6}" destId="{AB7D43B8-3B20-49C2-85FA-9C026C2B1AEB}" srcOrd="1" destOrd="0" presId="urn:microsoft.com/office/officeart/2005/8/layout/vList5"/>
    <dgm:cxn modelId="{415CCEFB-0371-4014-9BA2-1CA30A2C5E0D}" type="presParOf" srcId="{0FBC0A81-7099-4B6A-AD42-ECE653368DB6}" destId="{05609B58-2C11-4809-895F-92A08BBDDA29}" srcOrd="2" destOrd="0" presId="urn:microsoft.com/office/officeart/2005/8/layout/vList5"/>
    <dgm:cxn modelId="{CE956377-3DD1-4936-8418-69921D3CA4BC}" type="presParOf" srcId="{05609B58-2C11-4809-895F-92A08BBDDA29}" destId="{46197F60-DC70-4BC3-9573-2CAA9C87FD06}" srcOrd="0" destOrd="0" presId="urn:microsoft.com/office/officeart/2005/8/layout/vList5"/>
    <dgm:cxn modelId="{01B350ED-B57F-4157-AC5B-8BF7BCB7B38E}" type="presParOf" srcId="{0FBC0A81-7099-4B6A-AD42-ECE653368DB6}" destId="{BAB5F9E3-61B8-4FB0-8040-49A5FC479257}" srcOrd="3" destOrd="0" presId="urn:microsoft.com/office/officeart/2005/8/layout/vList5"/>
    <dgm:cxn modelId="{8318C638-AD25-4E76-9C26-DA91F309BCB4}" type="presParOf" srcId="{0FBC0A81-7099-4B6A-AD42-ECE653368DB6}" destId="{0D252C51-57E6-4420-B893-9D907130812D}" srcOrd="4" destOrd="0" presId="urn:microsoft.com/office/officeart/2005/8/layout/vList5"/>
    <dgm:cxn modelId="{4745C2E7-4F96-4008-A880-93887A50B460}" type="presParOf" srcId="{0D252C51-57E6-4420-B893-9D907130812D}" destId="{EBC2CB9A-BBE0-4B33-822F-596F9441261E}" srcOrd="0" destOrd="0" presId="urn:microsoft.com/office/officeart/2005/8/layout/vList5"/>
    <dgm:cxn modelId="{F12478B6-AD1E-489C-ABC0-AA0036EF44C1}" type="presParOf" srcId="{0FBC0A81-7099-4B6A-AD42-ECE653368DB6}" destId="{76C5EA8A-A4B6-4457-ACB7-68E4D9FE52A3}" srcOrd="5" destOrd="0" presId="urn:microsoft.com/office/officeart/2005/8/layout/vList5"/>
    <dgm:cxn modelId="{A2A49106-2BC9-4B49-9845-D81E8CC55435}" type="presParOf" srcId="{0FBC0A81-7099-4B6A-AD42-ECE653368DB6}" destId="{3BAE74BA-149A-4D4B-8F50-889C31719AB2}" srcOrd="6" destOrd="0" presId="urn:microsoft.com/office/officeart/2005/8/layout/vList5"/>
    <dgm:cxn modelId="{5427BEFD-0BDC-4B2F-9A81-6C2674C1E691}" type="presParOf" srcId="{3BAE74BA-149A-4D4B-8F50-889C31719AB2}" destId="{C51BF912-5936-4BD7-81CB-FF88E8D8B8C4}" srcOrd="0" destOrd="0" presId="urn:microsoft.com/office/officeart/2005/8/layout/vList5"/>
    <dgm:cxn modelId="{F19B8736-6E15-401B-879A-9167CB45B5FB}" type="presParOf" srcId="{0FBC0A81-7099-4B6A-AD42-ECE653368DB6}" destId="{07898EE9-1A27-4140-9F3A-DC994831B71E}" srcOrd="7" destOrd="0" presId="urn:microsoft.com/office/officeart/2005/8/layout/vList5"/>
    <dgm:cxn modelId="{E50F83CC-CAD7-494C-ADC9-19B394E88611}" type="presParOf" srcId="{0FBC0A81-7099-4B6A-AD42-ECE653368DB6}" destId="{58474856-12E7-436D-9EA6-D6FA705ED752}" srcOrd="8" destOrd="0" presId="urn:microsoft.com/office/officeart/2005/8/layout/vList5"/>
    <dgm:cxn modelId="{ADD9CBE9-BC7D-4F73-BB2F-5B5709A081D7}" type="presParOf" srcId="{58474856-12E7-436D-9EA6-D6FA705ED752}" destId="{00BB0011-CCB0-43FB-8E3D-63116F6510A5}" srcOrd="0" destOrd="0" presId="urn:microsoft.com/office/officeart/2005/8/layout/vList5"/>
    <dgm:cxn modelId="{A0FCBA99-A092-497E-AF41-613CC7B258CA}" type="presParOf" srcId="{0FBC0A81-7099-4B6A-AD42-ECE653368DB6}" destId="{41A1246A-2909-46B9-A55D-896F6834038D}" srcOrd="9" destOrd="0" presId="urn:microsoft.com/office/officeart/2005/8/layout/vList5"/>
    <dgm:cxn modelId="{E3F7E732-018D-4E99-A2D9-F62BE00EA60F}" type="presParOf" srcId="{0FBC0A81-7099-4B6A-AD42-ECE653368DB6}" destId="{2503C40F-C3A2-4E12-B900-85D70AC496AE}" srcOrd="10" destOrd="0" presId="urn:microsoft.com/office/officeart/2005/8/layout/vList5"/>
    <dgm:cxn modelId="{467A3513-0E78-4ED8-83F0-8099B74A0728}" type="presParOf" srcId="{2503C40F-C3A2-4E12-B900-85D70AC496AE}" destId="{DA31AAB2-53A0-489A-A343-A82B942070A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D4D17-6187-4574-9D57-967F455E0358}">
      <dsp:nvSpPr>
        <dsp:cNvPr id="0" name=""/>
        <dsp:cNvSpPr/>
      </dsp:nvSpPr>
      <dsp:spPr>
        <a:xfrm>
          <a:off x="1105457" y="1260"/>
          <a:ext cx="1936744" cy="7340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/>
            <a:t>Introduction</a:t>
          </a:r>
        </a:p>
      </dsp:txBody>
      <dsp:txXfrm>
        <a:off x="1141291" y="37094"/>
        <a:ext cx="1865076" cy="662385"/>
      </dsp:txXfrm>
    </dsp:sp>
    <dsp:sp modelId="{46197F60-DC70-4BC3-9573-2CAA9C87FD06}">
      <dsp:nvSpPr>
        <dsp:cNvPr id="0" name=""/>
        <dsp:cNvSpPr/>
      </dsp:nvSpPr>
      <dsp:spPr>
        <a:xfrm>
          <a:off x="1105457" y="772016"/>
          <a:ext cx="1936744" cy="734053"/>
        </a:xfrm>
        <a:prstGeom prst="roundRect">
          <a:avLst/>
        </a:prstGeom>
        <a:solidFill>
          <a:schemeClr val="accent2">
            <a:hueOff val="1135026"/>
            <a:satOff val="3075"/>
            <a:lumOff val="-24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/>
            <a:t>Scope</a:t>
          </a:r>
        </a:p>
      </dsp:txBody>
      <dsp:txXfrm>
        <a:off x="1141291" y="807850"/>
        <a:ext cx="1865076" cy="662385"/>
      </dsp:txXfrm>
    </dsp:sp>
    <dsp:sp modelId="{EBC2CB9A-BBE0-4B33-822F-596F9441261E}">
      <dsp:nvSpPr>
        <dsp:cNvPr id="0" name=""/>
        <dsp:cNvSpPr/>
      </dsp:nvSpPr>
      <dsp:spPr>
        <a:xfrm>
          <a:off x="1105457" y="1542772"/>
          <a:ext cx="1868253" cy="734053"/>
        </a:xfrm>
        <a:prstGeom prst="roundRect">
          <a:avLst/>
        </a:prstGeom>
        <a:solidFill>
          <a:schemeClr val="accent2">
            <a:hueOff val="2270051"/>
            <a:satOff val="6150"/>
            <a:lumOff val="-486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/>
            <a:t>Timeline</a:t>
          </a:r>
        </a:p>
      </dsp:txBody>
      <dsp:txXfrm>
        <a:off x="1141291" y="1578606"/>
        <a:ext cx="1796585" cy="662385"/>
      </dsp:txXfrm>
    </dsp:sp>
    <dsp:sp modelId="{C51BF912-5936-4BD7-81CB-FF88E8D8B8C4}">
      <dsp:nvSpPr>
        <dsp:cNvPr id="0" name=""/>
        <dsp:cNvSpPr/>
      </dsp:nvSpPr>
      <dsp:spPr>
        <a:xfrm>
          <a:off x="1105457" y="2313528"/>
          <a:ext cx="1913779" cy="734053"/>
        </a:xfrm>
        <a:prstGeom prst="roundRect">
          <a:avLst/>
        </a:prstGeom>
        <a:solidFill>
          <a:schemeClr val="accent2">
            <a:hueOff val="3405077"/>
            <a:satOff val="9225"/>
            <a:lumOff val="-7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/>
            <a:t>Findings</a:t>
          </a:r>
        </a:p>
      </dsp:txBody>
      <dsp:txXfrm>
        <a:off x="1141291" y="2349362"/>
        <a:ext cx="1842111" cy="662385"/>
      </dsp:txXfrm>
    </dsp:sp>
    <dsp:sp modelId="{00BB0011-CCB0-43FB-8E3D-63116F6510A5}">
      <dsp:nvSpPr>
        <dsp:cNvPr id="0" name=""/>
        <dsp:cNvSpPr/>
      </dsp:nvSpPr>
      <dsp:spPr>
        <a:xfrm>
          <a:off x="1105457" y="3084284"/>
          <a:ext cx="1904835" cy="734053"/>
        </a:xfrm>
        <a:prstGeom prst="roundRect">
          <a:avLst/>
        </a:prstGeom>
        <a:solidFill>
          <a:schemeClr val="accent2">
            <a:hueOff val="4540102"/>
            <a:satOff val="12300"/>
            <a:lumOff val="-9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/>
            <a:t>Artefacts</a:t>
          </a:r>
        </a:p>
      </dsp:txBody>
      <dsp:txXfrm>
        <a:off x="1141291" y="3120118"/>
        <a:ext cx="1833167" cy="662385"/>
      </dsp:txXfrm>
    </dsp:sp>
    <dsp:sp modelId="{DA31AAB2-53A0-489A-A343-A82B942070A4}">
      <dsp:nvSpPr>
        <dsp:cNvPr id="0" name=""/>
        <dsp:cNvSpPr/>
      </dsp:nvSpPr>
      <dsp:spPr>
        <a:xfrm>
          <a:off x="1105457" y="3855040"/>
          <a:ext cx="1923126" cy="734053"/>
        </a:xfrm>
        <a:prstGeom prst="roundRect">
          <a:avLst/>
        </a:prstGeom>
        <a:solidFill>
          <a:schemeClr val="accent2">
            <a:hueOff val="5675128"/>
            <a:satOff val="15375"/>
            <a:lumOff val="-1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300" kern="1200"/>
            <a:t>Conclusion</a:t>
          </a:r>
        </a:p>
      </dsp:txBody>
      <dsp:txXfrm>
        <a:off x="1141291" y="3890874"/>
        <a:ext cx="1851458" cy="662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220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518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736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489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004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198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9351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73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35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429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667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7E7997-F328-45FC-9716-C8008613E4BF}" type="datetimeFigureOut">
              <a:rPr lang="en-NZ" smtClean="0"/>
              <a:t>22/11/2024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878BBF-D797-4525-BF4D-243A27A743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158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emf"/><Relationship Id="rId7" Type="http://schemas.openxmlformats.org/officeDocument/2006/relationships/diagramQuickStyle" Target="../diagrams/quickStyle1.xml"/><Relationship Id="rId2" Type="http://schemas.openxmlformats.org/officeDocument/2006/relationships/package" Target="../embeddings/Microsoft_Word_Document_9086870.docx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_2D59AA93.doc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_2E44D932.doc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6FAB823-BE72-F998-0408-F5FE0DDBC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84028"/>
              </p:ext>
            </p:extLst>
          </p:nvPr>
        </p:nvGraphicFramePr>
        <p:xfrm>
          <a:off x="-389976" y="-319532"/>
          <a:ext cx="6485976" cy="652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197714" imgH="9969566" progId="Word.Document.12">
                  <p:embed/>
                </p:oleObj>
              </mc:Choice>
              <mc:Fallback>
                <p:oleObj name="Document" r:id="rId2" imgW="7197714" imgH="9969566" progId="Word.Documen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6FAB823-BE72-F998-0408-F5FE0DDBC9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9976" y="-319532"/>
                        <a:ext cx="6485976" cy="652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E50E6E-FBBD-A68C-FC5A-B9B77461D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25" y="393661"/>
            <a:ext cx="3192780" cy="14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CA0C2-9B4C-B139-CDA2-B426C137D8E2}"/>
              </a:ext>
            </a:extLst>
          </p:cNvPr>
          <p:cNvSpPr txBox="1"/>
          <p:nvPr/>
        </p:nvSpPr>
        <p:spPr>
          <a:xfrm>
            <a:off x="6793992" y="576228"/>
            <a:ext cx="3456432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 sz="3600">
                <a:solidFill>
                  <a:schemeClr val="accent1">
                    <a:lumMod val="60000"/>
                    <a:lumOff val="40000"/>
                  </a:schemeClr>
                </a:solidFill>
              </a:rPr>
              <a:t>Contents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3DD7346-A7A2-6556-74A6-E8E4D586D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64819"/>
              </p:ext>
            </p:extLst>
          </p:nvPr>
        </p:nvGraphicFramePr>
        <p:xfrm>
          <a:off x="6559001" y="1496409"/>
          <a:ext cx="4147659" cy="459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6278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8BB7F8-5FD2-8852-DB08-3237B2D5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1" y="0"/>
            <a:ext cx="10411326" cy="67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0337A5-0F87-D626-AD70-FF54B7FC1B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929462"/>
              </p:ext>
            </p:extLst>
          </p:nvPr>
        </p:nvGraphicFramePr>
        <p:xfrm>
          <a:off x="1171074" y="256032"/>
          <a:ext cx="9381102" cy="612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195914" imgH="9736952" progId="Word.Document.12">
                  <p:embed/>
                </p:oleObj>
              </mc:Choice>
              <mc:Fallback>
                <p:oleObj name="Document" r:id="rId2" imgW="7195914" imgH="9736952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0337A5-0F87-D626-AD70-FF54B7FC1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1074" y="256032"/>
                        <a:ext cx="9381102" cy="612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39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5D26B-11D0-8C95-8F1A-37E1D621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0"/>
            <a:ext cx="9914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8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430BA-7FBF-19DF-F200-F069AD59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63" y="0"/>
            <a:ext cx="10202779" cy="66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7581AC-08FE-455E-6B7B-0D5AA1D3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0"/>
            <a:ext cx="9978189" cy="66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4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3780F-5116-E6DB-4169-D512C191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0"/>
            <a:ext cx="999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8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8DA256-09A7-2BC8-602C-13BAAAF0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4" y="0"/>
            <a:ext cx="1013860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65558-BE33-31F4-676C-9DDDD20C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0"/>
            <a:ext cx="7168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803EA7F-D5AD-1A6A-9E9B-0C84AF8A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337050"/>
            <a:ext cx="42862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48B97E39-2536-3E31-A2CD-574A9A9A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4260767"/>
            <a:ext cx="42862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DFFD1B-87C1-3458-F774-797E929F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55625"/>
            <a:ext cx="4038600" cy="3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8" descr="Cartoon of chickens running on a dirt road&#10;&#10;Description automatically generated">
            <a:extLst>
              <a:ext uri="{FF2B5EF4-FFF2-40B4-BE49-F238E27FC236}">
                <a16:creationId xmlns:a16="http://schemas.microsoft.com/office/drawing/2014/main" id="{97368AFC-9D43-A153-B434-1A0B4FB3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731" y="1099886"/>
            <a:ext cx="1285875" cy="23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10" descr="A cartoon of frogs on stairs&#10;&#10;Description automatically generated">
            <a:extLst>
              <a:ext uri="{FF2B5EF4-FFF2-40B4-BE49-F238E27FC236}">
                <a16:creationId xmlns:a16="http://schemas.microsoft.com/office/drawing/2014/main" id="{C5661FE6-B771-5674-3F15-C1CBD4D4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77" y="989598"/>
            <a:ext cx="1171575" cy="27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12" descr="A cartoon of two men in a room&#10;&#10;Description automatically generated">
            <a:extLst>
              <a:ext uri="{FF2B5EF4-FFF2-40B4-BE49-F238E27FC236}">
                <a16:creationId xmlns:a16="http://schemas.microsoft.com/office/drawing/2014/main" id="{6ABC60DD-E0EA-522F-5665-F20BB157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795629"/>
            <a:ext cx="14287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14" descr="A crab in the water&#10;&#10;Description automatically generated">
            <a:extLst>
              <a:ext uri="{FF2B5EF4-FFF2-40B4-BE49-F238E27FC236}">
                <a16:creationId xmlns:a16="http://schemas.microsoft.com/office/drawing/2014/main" id="{B343D4A2-F2AB-119F-8E7F-7D3AA931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099005" y="989599"/>
            <a:ext cx="2124075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6" descr="A cartoon of a snake and many small worms&#10;&#10;Description automatically generated">
            <a:extLst>
              <a:ext uri="{FF2B5EF4-FFF2-40B4-BE49-F238E27FC236}">
                <a16:creationId xmlns:a16="http://schemas.microsoft.com/office/drawing/2014/main" id="{A668C7CD-BE0A-343A-0AB0-584FE87B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33" y="1214187"/>
            <a:ext cx="13239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9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11E09-3DE5-D3A7-C3A3-826ADBD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4" y="0"/>
            <a:ext cx="909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8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A2BA10-2326-E0A6-8CED-885658350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87" y="1150968"/>
            <a:ext cx="9144000" cy="898461"/>
          </a:xfrm>
        </p:spPr>
        <p:txBody>
          <a:bodyPr>
            <a:normAutofit fontScale="90000"/>
          </a:bodyPr>
          <a:lstStyle/>
          <a:p>
            <a:r>
              <a:rPr lang="en-NZ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1D1FCA7-3F2F-A654-2829-6D7635F5E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5667"/>
            <a:ext cx="9144000" cy="2514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NZ" sz="2000" b="1">
                <a:solidFill>
                  <a:schemeClr val="tx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Overview of forensic examination scope and purpose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NZ" sz="2000" b="1">
                <a:solidFill>
                  <a:schemeClr val="tx2">
                    <a:lumMod val="90000"/>
                    <a:lumOff val="10000"/>
                  </a:schemeClr>
                </a:solidFill>
                <a:latin typeface="Californian FB"/>
              </a:rPr>
              <a:t>Key investigation focus area, User activity, including OS, partition details, email forensic, web searches, recycle bin, unallocated space analysis, registry evaluation, and RAM artifacts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NZ" sz="2000" b="1">
                <a:solidFill>
                  <a:schemeClr val="tx2">
                    <a:lumMod val="90000"/>
                    <a:lumOff val="10000"/>
                  </a:schemeClr>
                </a:solidFill>
                <a:latin typeface="Californian FB" panose="0207040306080B030204" pitchFamily="18" charset="0"/>
              </a:rPr>
              <a:t>Importance of Timestamps and maintaining a Chain of Custody</a:t>
            </a:r>
          </a:p>
        </p:txBody>
      </p:sp>
      <p:pic>
        <p:nvPicPr>
          <p:cNvPr id="1026" name="Picture 2" descr="Forensics - Free security icons">
            <a:extLst>
              <a:ext uri="{FF2B5EF4-FFF2-40B4-BE49-F238E27FC236}">
                <a16:creationId xmlns:a16="http://schemas.microsoft.com/office/drawing/2014/main" id="{1D635934-BA35-67F9-A6A3-45D8907B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751" y="823682"/>
            <a:ext cx="1959380" cy="18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74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988A7-D51F-C923-EB31-F09067DEC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84" y="417095"/>
            <a:ext cx="922421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9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F23CA-70E0-CD4D-656A-7D326807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0"/>
            <a:ext cx="9176085" cy="6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0BB943-74BC-7BCC-8F77-95D56386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27" y="1418843"/>
            <a:ext cx="8005010" cy="42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2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4E8AD1-C8A3-4DE5-D24C-47C8AD99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091" y="4808678"/>
            <a:ext cx="1995817" cy="180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50F87-1A55-1671-895C-53AC87BE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80" y="365125"/>
            <a:ext cx="7543800" cy="10339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NZ" sz="5400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636EE-469E-5D37-718A-0070BFA7BFE1}"/>
              </a:ext>
            </a:extLst>
          </p:cNvPr>
          <p:cNvSpPr txBox="1"/>
          <p:nvPr/>
        </p:nvSpPr>
        <p:spPr>
          <a:xfrm>
            <a:off x="1188238" y="2353514"/>
            <a:ext cx="264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b="1"/>
              <a:t>Evidence Acquisition for Steve Kowhai’s Computer </a:t>
            </a:r>
          </a:p>
          <a:p>
            <a:r>
              <a:rPr lang="en-NZ" sz="2000">
                <a:solidFill>
                  <a:schemeClr val="tx2">
                    <a:lumMod val="50000"/>
                    <a:lumOff val="50000"/>
                  </a:schemeClr>
                </a:solidFill>
              </a:rPr>
              <a:t>Images were acquired from Steve’s drive and memory using a software write blocker to prevent modification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6F278-1E0D-F9D8-D143-8980B9CBB8CA}"/>
              </a:ext>
            </a:extLst>
          </p:cNvPr>
          <p:cNvSpPr txBox="1"/>
          <p:nvPr/>
        </p:nvSpPr>
        <p:spPr>
          <a:xfrm>
            <a:off x="4896015" y="2397948"/>
            <a:ext cx="2791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/>
              <a:t>Chain of Custody </a:t>
            </a:r>
            <a:r>
              <a:rPr lang="en-NZ" sz="2000" b="1"/>
              <a:t>Maintenance</a:t>
            </a:r>
          </a:p>
          <a:p>
            <a:r>
              <a:rPr lang="en-NZ">
                <a:solidFill>
                  <a:schemeClr val="tx2">
                    <a:lumMod val="50000"/>
                    <a:lumOff val="50000"/>
                  </a:schemeClr>
                </a:solidFill>
              </a:rPr>
              <a:t>Ensure the chain of custody was preserved in the required format</a:t>
            </a:r>
          </a:p>
          <a:p>
            <a:r>
              <a:rPr lang="en-NZ">
                <a:solidFill>
                  <a:schemeClr val="tx2">
                    <a:lumMod val="50000"/>
                    <a:lumOff val="50000"/>
                  </a:schemeClr>
                </a:solidFill>
              </a:rPr>
              <a:t>To uphold evidence reliability during audits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87132-086B-4697-280F-E36B9B8EBDF2}"/>
              </a:ext>
            </a:extLst>
          </p:cNvPr>
          <p:cNvSpPr txBox="1"/>
          <p:nvPr/>
        </p:nvSpPr>
        <p:spPr>
          <a:xfrm>
            <a:off x="8746798" y="2386369"/>
            <a:ext cx="26483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/>
              <a:t>Data integrity Verification</a:t>
            </a:r>
          </a:p>
          <a:p>
            <a:r>
              <a:rPr lang="en-NZ">
                <a:solidFill>
                  <a:schemeClr val="tx2">
                    <a:lumMod val="50000"/>
                    <a:lumOff val="50000"/>
                  </a:schemeClr>
                </a:solidFill>
              </a:rPr>
              <a:t>Digital hash values verified at the scene </a:t>
            </a:r>
            <a:r>
              <a:rPr lang="en-NZ" sz="2000">
                <a:solidFill>
                  <a:schemeClr val="tx2">
                    <a:lumMod val="50000"/>
                    <a:lumOff val="50000"/>
                  </a:schemeClr>
                </a:solidFill>
              </a:rPr>
              <a:t>confirmed</a:t>
            </a:r>
            <a:r>
              <a:rPr lang="en-NZ">
                <a:solidFill>
                  <a:schemeClr val="tx2">
                    <a:lumMod val="50000"/>
                    <a:lumOff val="50000"/>
                  </a:schemeClr>
                </a:solidFill>
              </a:rPr>
              <a:t> evidence remained intact and unaltered throughout the analysis</a:t>
            </a:r>
          </a:p>
        </p:txBody>
      </p:sp>
    </p:spTree>
    <p:extLst>
      <p:ext uri="{BB962C8B-B14F-4D97-AF65-F5344CB8AC3E}">
        <p14:creationId xmlns:p14="http://schemas.microsoft.com/office/powerpoint/2010/main" val="53829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7A4A3F-DA9F-3544-0D0D-4F00FA4E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18" y="358495"/>
            <a:ext cx="8149007" cy="6271254"/>
          </a:xfrm>
          <a:prstGeom prst="rect">
            <a:avLst/>
          </a:prstGeom>
        </p:spPr>
      </p:pic>
      <p:pic>
        <p:nvPicPr>
          <p:cNvPr id="5" name="Picture 6" descr="A cartoon of a person pointing at a monster&#10;&#10;Description automatically generated">
            <a:extLst>
              <a:ext uri="{FF2B5EF4-FFF2-40B4-BE49-F238E27FC236}">
                <a16:creationId xmlns:a16="http://schemas.microsoft.com/office/drawing/2014/main" id="{AD41554E-C295-AF5B-1979-24F0F59F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524" y="2452687"/>
            <a:ext cx="1642813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2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EB9D-703B-721A-7402-4EBFB735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178" y="478916"/>
            <a:ext cx="7230497" cy="604139"/>
          </a:xfr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NZ">
                <a:solidFill>
                  <a:schemeClr val="accent1"/>
                </a:solidFill>
                <a:latin typeface="Abadi" panose="020B0604020104020204" pitchFamily="34" charset="0"/>
              </a:rPr>
              <a:t>Timeline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F7B6C-7FD3-2ED2-5628-05CC53DC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084"/>
            <a:ext cx="6557211" cy="46208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Timeline Analysis -  Investigated  User Recent activity  revealing significant timestamps and user action. Opened documents and travel plans (e.g. flight details) indicated coordination with John in Brisbane</a:t>
            </a:r>
          </a:p>
          <a:p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Registry View and OS Analysis - Identified user login credential (Steve Kowhai) and computer name (SK-Desktop). Recent file timestamp linked to smuggling operation evidence.</a:t>
            </a:r>
          </a:p>
          <a:p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Communication Log Examination – Uncovered communication involving Discord and </a:t>
            </a:r>
            <a:r>
              <a:rPr lang="en-NZ" sz="2000" err="1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Prontonmail</a:t>
            </a:r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. Found emails, chat logs, and files pointing to drug trafficking activities. </a:t>
            </a:r>
          </a:p>
          <a:p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Web searches and downloads</a:t>
            </a:r>
            <a:endParaRPr lang="en-NZ" sz="2000" err="1">
              <a:solidFill>
                <a:schemeClr val="tx2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NZ" sz="2000">
                <a:solidFill>
                  <a:schemeClr val="tx2">
                    <a:lumMod val="75000"/>
                    <a:lumOff val="25000"/>
                  </a:schemeClr>
                </a:solidFill>
                <a:latin typeface="Abadi"/>
              </a:rPr>
              <a:t>Unallocated and Recovered Files  - Recovered deleted files from the Recycle</a:t>
            </a:r>
          </a:p>
        </p:txBody>
      </p:sp>
      <p:pic>
        <p:nvPicPr>
          <p:cNvPr id="4" name="Picture 4" descr="A cartoon of several viking men on a boat&#10;&#10;Description automatically generated">
            <a:extLst>
              <a:ext uri="{FF2B5EF4-FFF2-40B4-BE49-F238E27FC236}">
                <a16:creationId xmlns:a16="http://schemas.microsoft.com/office/drawing/2014/main" id="{8DAAB562-0480-B571-F192-B9E31658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2" y="3992200"/>
            <a:ext cx="17621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ABDC6-13B4-489E-89A1-758B96807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61182"/>
              </p:ext>
            </p:extLst>
          </p:nvPr>
        </p:nvGraphicFramePr>
        <p:xfrm>
          <a:off x="7447915" y="1556084"/>
          <a:ext cx="4287520" cy="2251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075">
                  <a:extLst>
                    <a:ext uri="{9D8B030D-6E8A-4147-A177-3AD203B41FA5}">
                      <a16:colId xmlns:a16="http://schemas.microsoft.com/office/drawing/2014/main" val="4240779090"/>
                    </a:ext>
                  </a:extLst>
                </a:gridCol>
                <a:gridCol w="2163445">
                  <a:extLst>
                    <a:ext uri="{9D8B030D-6E8A-4147-A177-3AD203B41FA5}">
                      <a16:colId xmlns:a16="http://schemas.microsoft.com/office/drawing/2014/main" val="1547599373"/>
                    </a:ext>
                  </a:extLst>
                </a:gridCol>
              </a:tblGrid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Drug paraphernalia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2019-01-31 15:57:30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3428922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Crystal meth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2019-01-31 15:56:24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411552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Gangs NZ drugs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2019-01-31 15:59:32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818542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Best places to trade drugs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2019-02-02 14:01:34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049839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Cutting drugs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2019-01-28 22:58:52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12586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Cutting agents for ice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2019-01-28 23:02:00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181910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How to launder money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2019 -01- 28 23:03:51NZDT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842730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Drug routes in Wellington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2019-01-29 01:01:58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5536365"/>
                  </a:ext>
                </a:extLst>
              </a:tr>
              <a:tr h="250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International drugs routes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NZ" sz="1200" kern="100">
                          <a:effectLst/>
                        </a:rPr>
                        <a:t>2019-01-29 01:04:16 NZDT</a:t>
                      </a:r>
                      <a:endParaRPr lang="en-NZ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333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55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142-F591-4C07-2791-65AFFF5E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0"/>
            <a:ext cx="10515600" cy="565316"/>
          </a:xfrm>
        </p:spPr>
        <p:txBody>
          <a:bodyPr>
            <a:normAutofit fontScale="90000"/>
          </a:bodyPr>
          <a:lstStyle/>
          <a:p>
            <a:pPr algn="ctr"/>
            <a:r>
              <a:rPr lang="en-NZ" sz="5400">
                <a:solidFill>
                  <a:schemeClr val="accent1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1F25D-04E7-8BA6-84B5-62892ADB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138989"/>
            <a:ext cx="5894595" cy="5395638"/>
          </a:xfrm>
        </p:spPr>
        <p:txBody>
          <a:bodyPr>
            <a:normAutofit fontScale="47500" lnSpcReduction="20000"/>
          </a:bodyPr>
          <a:lstStyle/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Desktop computer SK-Desktop has a user Steve Kowhai who was searching for the Scope of selling drugs (refer S012) and Global meth flow and countries shared in the world (refer S010 and S011)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User Crayfish1980 on domain </a:t>
            </a:r>
            <a:r>
              <a:rPr lang="en-NZ" sz="3200" b="1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protonmail</a:t>
            </a: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 belongs to user Steve (refer to S045 and S046)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An encrypted email conversation between Crayfish1980 and heresjohnny1 (refer S050) suggests that they were in talk about methamphetamine.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User Steve obtained an encrypted file BNE.png image from John's </a:t>
            </a:r>
            <a:r>
              <a:rPr lang="en-NZ" sz="3200" b="1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protonmail</a:t>
            </a: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, which contained meth packets in a suitcase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He also shared Flight bookings from Brisbane to Wellington and back (refer to S026 for site and S027 for confirmed booking) 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They were due to meet at Eastbourne Library and an alternate place, 666 </a:t>
            </a:r>
            <a:r>
              <a:rPr lang="en-NZ" sz="3200" b="1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Rewera</a:t>
            </a:r>
            <a:r>
              <a:rPr lang="en-NZ" sz="3200" b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</a:rPr>
              <a:t> Avenue, if they missed each other. (as shown below in the transcript) </a:t>
            </a:r>
            <a:endParaRPr lang="en-NZ" sz="3200" b="1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NZ"/>
          </a:p>
        </p:txBody>
      </p:sp>
      <p:pic>
        <p:nvPicPr>
          <p:cNvPr id="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975C56-DC46-2123-E762-F1485810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31" y="930442"/>
            <a:ext cx="5053263" cy="561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1BC3-14CF-901C-EB7D-D7462C0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32"/>
            <a:ext cx="10515600" cy="603504"/>
          </a:xfrm>
        </p:spPr>
        <p:txBody>
          <a:bodyPr>
            <a:normAutofit fontScale="90000"/>
          </a:bodyPr>
          <a:lstStyle/>
          <a:p>
            <a:pPr algn="ctr"/>
            <a:r>
              <a:rPr lang="en-NZ"/>
              <a:t>Discord Chat Interception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3D77FB-E3BC-1E25-C635-8411CC882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113339"/>
              </p:ext>
            </p:extLst>
          </p:nvPr>
        </p:nvGraphicFramePr>
        <p:xfrm>
          <a:off x="368968" y="894601"/>
          <a:ext cx="10780294" cy="5153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9243">
                  <a:extLst>
                    <a:ext uri="{9D8B030D-6E8A-4147-A177-3AD203B41FA5}">
                      <a16:colId xmlns:a16="http://schemas.microsoft.com/office/drawing/2014/main" val="1105190871"/>
                    </a:ext>
                  </a:extLst>
                </a:gridCol>
                <a:gridCol w="1769846">
                  <a:extLst>
                    <a:ext uri="{9D8B030D-6E8A-4147-A177-3AD203B41FA5}">
                      <a16:colId xmlns:a16="http://schemas.microsoft.com/office/drawing/2014/main" val="2107348258"/>
                    </a:ext>
                  </a:extLst>
                </a:gridCol>
                <a:gridCol w="4053438">
                  <a:extLst>
                    <a:ext uri="{9D8B030D-6E8A-4147-A177-3AD203B41FA5}">
                      <a16:colId xmlns:a16="http://schemas.microsoft.com/office/drawing/2014/main" val="3493722731"/>
                    </a:ext>
                  </a:extLst>
                </a:gridCol>
                <a:gridCol w="2197767">
                  <a:extLst>
                    <a:ext uri="{9D8B030D-6E8A-4147-A177-3AD203B41FA5}">
                      <a16:colId xmlns:a16="http://schemas.microsoft.com/office/drawing/2014/main" val="789957529"/>
                    </a:ext>
                  </a:extLst>
                </a:gridCol>
              </a:tblGrid>
              <a:tr h="477841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John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Timestamp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Steve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Timestamp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 anchor="b"/>
                </a:tc>
                <a:extLst>
                  <a:ext uri="{0D108BD9-81ED-4DB2-BD59-A6C34878D82A}">
                    <a16:rowId xmlns:a16="http://schemas.microsoft.com/office/drawing/2014/main" val="647636084"/>
                  </a:ext>
                </a:extLst>
              </a:tr>
              <a:tr h="211091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"New supplier, eh? Definitely Interested!  Can I get 10 keys of it delivered to Wellington"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2019-01-28</a:t>
                      </a: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02.38.38.174</a:t>
                      </a: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NZDT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“Yeah, yeah probably wiser, good one. In fact, I have already put a document together in anticipation of chatting with you.  I'll send it through now. It contains some information regarding how I see this working out. Let me know what you think once you have read it S.O"}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2019-01-30 12:04:09 NZDT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3397488424"/>
                  </a:ext>
                </a:extLst>
              </a:tr>
              <a:tr h="109635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“Good Thinking, I already know how. Heard of steganography?"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2019-01-30 02:56:12.835 NDZT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"A way of hiding one image within another. There's a simple application called 'Image Steganography'."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2019-01-30 02:56:12.35NZDT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1777790130"/>
                  </a:ext>
                </a:extLst>
              </a:tr>
              <a:tr h="1348122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“Ya. I just told you about the tool: </a:t>
                      </a:r>
                      <a:r>
                        <a:rPr lang="en-NZ" sz="1400" err="1">
                          <a:effectLst/>
                        </a:rPr>
                        <a:t>face_palm</a:t>
                      </a:r>
                      <a:r>
                        <a:rPr lang="en-NZ" sz="1400">
                          <a:effectLst/>
                        </a:rPr>
                        <a:t>:  Received it. Will check to see if it works and confirm soon. "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2019-02-01 13:11:39 NZDT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"Good. Meet at the Eastbourne library and if we miss each other come to 666 </a:t>
                      </a:r>
                      <a:r>
                        <a:rPr lang="en-NZ" sz="1400" err="1">
                          <a:effectLst/>
                        </a:rPr>
                        <a:t>Rewera</a:t>
                      </a:r>
                      <a:r>
                        <a:rPr lang="en-NZ" sz="1400">
                          <a:effectLst/>
                        </a:rPr>
                        <a:t> Avenue, Petone."</a:t>
                      </a:r>
                    </a:p>
                    <a:p>
                      <a:pPr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NZ" sz="1400">
                          <a:effectLst/>
                        </a:rPr>
                        <a:t>2019-01-31 02:10:36.655NZDT</a:t>
                      </a: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4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0987" marR="50987" marT="0" marB="0"/>
                </a:tc>
                <a:extLst>
                  <a:ext uri="{0D108BD9-81ED-4DB2-BD59-A6C34878D82A}">
                    <a16:rowId xmlns:a16="http://schemas.microsoft.com/office/drawing/2014/main" val="415104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13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38136C-2B18-33C1-9B9B-F996C952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432" y="557784"/>
            <a:ext cx="11085094" cy="6035040"/>
          </a:xfrm>
        </p:spPr>
      </p:pic>
    </p:spTree>
    <p:extLst>
      <p:ext uri="{BB962C8B-B14F-4D97-AF65-F5344CB8AC3E}">
        <p14:creationId xmlns:p14="http://schemas.microsoft.com/office/powerpoint/2010/main" val="114214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DA799B-55E2-450D-EE84-D0A6DEBF1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05120"/>
              </p:ext>
            </p:extLst>
          </p:nvPr>
        </p:nvGraphicFramePr>
        <p:xfrm>
          <a:off x="481263" y="224588"/>
          <a:ext cx="11261558" cy="642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195914" imgH="9943239" progId="Word.Document.12">
                  <p:embed/>
                </p:oleObj>
              </mc:Choice>
              <mc:Fallback>
                <p:oleObj name="Document" r:id="rId2" imgW="7195914" imgH="9943239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2DA799B-55E2-450D-EE84-D0A6DEBF1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1263" y="224588"/>
                        <a:ext cx="11261558" cy="642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81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6e976c-3f7f-42b0-8564-366c3465484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CF1D9389841947B915126C799506E9" ma:contentTypeVersion="17" ma:contentTypeDescription="Create a new document." ma:contentTypeScope="" ma:versionID="ca1df7892e2893f7751ecdf04c015ca7">
  <xsd:schema xmlns:xsd="http://www.w3.org/2001/XMLSchema" xmlns:xs="http://www.w3.org/2001/XMLSchema" xmlns:p="http://schemas.microsoft.com/office/2006/metadata/properties" xmlns:ns3="206e976c-3f7f-42b0-8564-366c34654842" xmlns:ns4="1c42c5e8-44e4-4f2f-9adb-069790f35293" targetNamespace="http://schemas.microsoft.com/office/2006/metadata/properties" ma:root="true" ma:fieldsID="cc6a0c6931cc0e9650bf70469b6bbc3f" ns3:_="" ns4:_="">
    <xsd:import namespace="206e976c-3f7f-42b0-8564-366c34654842"/>
    <xsd:import namespace="1c42c5e8-44e4-4f2f-9adb-069790f352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6e976c-3f7f-42b0-8564-366c34654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42c5e8-44e4-4f2f-9adb-069790f3529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1A8D99-89B6-4C7C-964B-3907E07F91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AC2105-6C8F-407C-94BE-A358D230D569}">
  <ds:schemaRefs>
    <ds:schemaRef ds:uri="206e976c-3f7f-42b0-8564-366c3465484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475EDD0B-967C-4801-83E7-DDFB0238DEA7}">
  <ds:schemaRefs>
    <ds:schemaRef ds:uri="1c42c5e8-44e4-4f2f-9adb-069790f35293"/>
    <ds:schemaRef ds:uri="206e976c-3f7f-42b0-8564-366c346548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Introduction</vt:lpstr>
      <vt:lpstr>Scope</vt:lpstr>
      <vt:lpstr>PowerPoint Presentation</vt:lpstr>
      <vt:lpstr>Timeline and Findings</vt:lpstr>
      <vt:lpstr>Findings</vt:lpstr>
      <vt:lpstr>Discord Chat Interception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Hope Taimaaiono Pose-Anesone</dc:creator>
  <cp:revision>1</cp:revision>
  <dcterms:created xsi:type="dcterms:W3CDTF">2024-11-22T07:23:39Z</dcterms:created>
  <dcterms:modified xsi:type="dcterms:W3CDTF">2024-11-22T19:44:18Z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0x01010087CF1D9389841947B915126C799506E9</vt:lpwstr>
  </property>
</Properties>
</file>